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1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www.rubyist.net/~matz/20070508.html#p02"/><Relationship Type="http://schemas.openxmlformats.org/officeDocument/2006/relationships/hyperlink" Id="rId3" TargetMode="External" Target="https://bugs.ruby-lang.org/issues/2565"/><Relationship Type="http://schemas.openxmlformats.org/officeDocument/2006/relationships/hyperlink" Id="rId6" TargetMode="External" Target="https://github.com/yugui/ruby/tree/feature/dtrace-again"/><Relationship Type="http://schemas.openxmlformats.org/officeDocument/2006/relationships/hyperlink" Id="rId5" TargetMode="External" Target="https://github.com/tenderlove/ruby/tree/probes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title"/>
          </p:nvPr>
        </p:nvSpPr>
        <p:spPr>
          <a:xfrm>
            <a:off y="274637" x="780923"/>
            <a:ext cy="543599" cx="79058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Dtrace/SystemTap for Ruby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#2565</a:t>
            </a:r>
          </a:p>
        </p:txBody>
      </p:sp>
      <p:sp>
        <p:nvSpPr>
          <p:cNvPr name="Shape 42" id="42"/>
          <p:cNvSpPr txBox="1"/>
          <p:nvPr>
            <p:ph type="body" idx="1"/>
          </p:nvPr>
        </p:nvSpPr>
        <p:spPr>
          <a:xfrm>
            <a:off y="818237" x="397248"/>
            <a:ext cy="5974800" cx="828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b="1"/>
              <a:t>Motivation</a:t>
            </a:r>
          </a:p>
          <a:p>
            <a:pPr indent="-3810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The success story of Twitter</a:t>
            </a:r>
          </a:p>
          <a:p>
            <a:pPr indent="-3810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Live performance monitoring, Dynamic statistics</a:t>
            </a:r>
          </a:p>
          <a:p>
            <a:pPr rtl="0" lvl="0">
              <a:buNone/>
            </a:pPr>
            <a:r>
              <a:rPr lang="en" b="1"/>
              <a:t>Status:</a:t>
            </a:r>
            <a:r>
              <a:rPr lang="en"/>
              <a:t> 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tenderlove</a:t>
            </a:r>
            <a:r>
              <a:rPr lang="en"/>
              <a:t>,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yugui</a:t>
            </a:r>
          </a:p>
          <a:p>
            <a:pPr rtl="0" lvl="0">
              <a:buNone/>
            </a:pPr>
            <a:r>
              <a:rPr lang="en" b="1"/>
              <a:t>Target: (Open)Solaris, OSX, FreeBSD, Linux</a:t>
            </a:r>
          </a:p>
          <a:p>
            <a:pPr rtl="0" lvl="0">
              <a:buNone/>
            </a:pPr>
            <a:r>
              <a:rPr lang="en" b="1"/>
              <a:t>Example</a:t>
            </a:r>
          </a:p>
          <a:p>
            <a:pPr rtl="0" lvl="0"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ruby*:::object-create-start</a:t>
            </a:r>
          </a:p>
          <a:p>
            <a:pPr rtl="0" lvl="0"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rtl="0" lvl="0"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	@last_created[copyinstr($1)] = timestamp;</a:t>
            </a:r>
          </a:p>
          <a:p>
            <a:pPr rtl="0" lvl="0">
              <a:buNone/>
            </a:pPr>
            <a:r>
              <a:rPr lang="en" sz="1200" b="1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buNone/>
            </a:pPr>
            <a:r>
              <a:rPr lang="en" b="1"/>
              <a:t>Concern</a:t>
            </a:r>
          </a:p>
          <a:p>
            <a:pPr indent="-419100" marL="457200" rtl="0" lv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API design. Probe stability</a:t>
            </a:r>
          </a:p>
          <a:p>
            <a:pPr indent="-419100" marL="457200" lv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400"/>
              <a:t>Performance overhead: ~10 NOPs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